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4"/>
  </p:notesMasterIdLst>
  <p:sldIdLst>
    <p:sldId id="256" r:id="rId2"/>
    <p:sldId id="257" r:id="rId3"/>
  </p:sldIdLst>
  <p:sldSz cx="5715000" cy="9144000" type="screen16x1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11A7"/>
    <a:srgbClr val="6DA54F"/>
    <a:srgbClr val="E04172"/>
    <a:srgbClr val="DF4071"/>
    <a:srgbClr val="56946A"/>
    <a:srgbClr val="278BB3"/>
    <a:srgbClr val="F9AA75"/>
    <a:srgbClr val="2F3F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-3570" y="-72"/>
      </p:cViewPr>
      <p:guideLst>
        <p:guide orient="horz" pos="2880"/>
        <p:guide pos="180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6126280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57438" y="685800"/>
            <a:ext cx="21431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57438" y="685800"/>
            <a:ext cx="21431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84771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428625" y="1496484"/>
            <a:ext cx="4857750" cy="3183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50"/>
              <a:buFont typeface="Calibri"/>
              <a:buNone/>
              <a:defRPr sz="375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714375" y="4802717"/>
            <a:ext cx="4286250" cy="2207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lvl="1" algn="ctr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None/>
              <a:defRPr sz="1250"/>
            </a:lvl2pPr>
            <a:lvl3pPr lvl="2" algn="ctr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3pPr>
            <a:lvl4pPr lvl="3" algn="ctr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lvl="4" algn="ctr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lvl="5" algn="ctr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lvl="6" algn="ctr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lvl="7" algn="ctr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lvl="8" algn="ctr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392906" y="486836"/>
            <a:ext cx="4929188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392906" y="2434167"/>
            <a:ext cx="4929188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389930" y="2279653"/>
            <a:ext cx="4929188" cy="3803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50"/>
              <a:buFont typeface="Calibri"/>
              <a:buNone/>
              <a:defRPr sz="375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389930" y="6119286"/>
            <a:ext cx="4929188" cy="2000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rgbClr val="888888"/>
              </a:buClr>
              <a:buSzPts val="1250"/>
              <a:buNone/>
              <a:defRPr sz="125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rgbClr val="888888"/>
              </a:buClr>
              <a:buSzPts val="1125"/>
              <a:buNone/>
              <a:defRPr sz="1125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392906" y="486836"/>
            <a:ext cx="4929188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392906" y="2434167"/>
            <a:ext cx="2428875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2893219" y="2434167"/>
            <a:ext cx="2428875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393650" y="486836"/>
            <a:ext cx="4929188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393651" y="2241551"/>
            <a:ext cx="2417713" cy="1098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1pPr>
            <a:lvl2pPr marL="914400" lvl="1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None/>
              <a:defRPr sz="1250" b="1"/>
            </a:lvl2pPr>
            <a:lvl3pPr marL="1371600" lvl="2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 b="1"/>
            </a:lvl3pPr>
            <a:lvl4pPr marL="1828800" lvl="3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4pPr>
            <a:lvl5pPr marL="2286000" lvl="4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5pPr>
            <a:lvl6pPr marL="2743200" lvl="5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6pPr>
            <a:lvl7pPr marL="3200400" lvl="6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7pPr>
            <a:lvl8pPr marL="3657600" lvl="7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8pPr>
            <a:lvl9pPr marL="4114800" lvl="8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393651" y="3340100"/>
            <a:ext cx="2417713" cy="4912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2893219" y="2241551"/>
            <a:ext cx="2429619" cy="1098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1pPr>
            <a:lvl2pPr marL="914400" lvl="1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None/>
              <a:defRPr sz="1250" b="1"/>
            </a:lvl2pPr>
            <a:lvl3pPr marL="1371600" lvl="2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 b="1"/>
            </a:lvl3pPr>
            <a:lvl4pPr marL="1828800" lvl="3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4pPr>
            <a:lvl5pPr marL="2286000" lvl="4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5pPr>
            <a:lvl6pPr marL="2743200" lvl="5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6pPr>
            <a:lvl7pPr marL="3200400" lvl="6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7pPr>
            <a:lvl8pPr marL="3657600" lvl="7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8pPr>
            <a:lvl9pPr marL="4114800" lvl="8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2893219" y="3340100"/>
            <a:ext cx="2429619" cy="4912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392906" y="486836"/>
            <a:ext cx="4929188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393651" y="609600"/>
            <a:ext cx="1843236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2429619" y="1316569"/>
            <a:ext cx="2893219" cy="6498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marL="914400" lvl="1" indent="-339725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750"/>
              <a:buChar char="•"/>
              <a:defRPr sz="1750"/>
            </a:lvl2pPr>
            <a:lvl3pPr marL="1371600" lvl="2" indent="-32385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marL="1828800" lvl="3" indent="-307975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Char char="•"/>
              <a:defRPr sz="1250"/>
            </a:lvl4pPr>
            <a:lvl5pPr marL="2286000" lvl="4" indent="-307975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Char char="•"/>
              <a:defRPr sz="1250"/>
            </a:lvl5pPr>
            <a:lvl6pPr marL="2743200" lvl="5" indent="-307975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Char char="•"/>
              <a:defRPr sz="1250"/>
            </a:lvl6pPr>
            <a:lvl7pPr marL="3200400" lvl="6" indent="-307975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Char char="•"/>
              <a:defRPr sz="1250"/>
            </a:lvl7pPr>
            <a:lvl8pPr marL="3657600" lvl="7" indent="-307975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Char char="•"/>
              <a:defRPr sz="1250"/>
            </a:lvl8pPr>
            <a:lvl9pPr marL="4114800" lvl="8" indent="-307975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Char char="•"/>
              <a:defRPr sz="125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393651" y="2743200"/>
            <a:ext cx="1843236" cy="5082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875"/>
              <a:buNone/>
              <a:defRPr sz="875"/>
            </a:lvl2pPr>
            <a:lvl3pPr marL="1371600" lvl="2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3pPr>
            <a:lvl4pPr marL="1828800" lvl="3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4pPr>
            <a:lvl5pPr marL="2286000" lvl="4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5pPr>
            <a:lvl6pPr marL="2743200" lvl="5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6pPr>
            <a:lvl7pPr marL="3200400" lvl="6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7pPr>
            <a:lvl8pPr marL="3657600" lvl="7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8pPr>
            <a:lvl9pPr marL="4114800" lvl="8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393651" y="609600"/>
            <a:ext cx="1843236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2429619" y="1316569"/>
            <a:ext cx="2893219" cy="6498167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393651" y="2743200"/>
            <a:ext cx="1843236" cy="5082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1pPr>
            <a:lvl2pPr marL="914400" lvl="1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875"/>
              <a:buNone/>
              <a:defRPr sz="875"/>
            </a:lvl2pPr>
            <a:lvl3pPr marL="1371600" lvl="2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3pPr>
            <a:lvl4pPr marL="1828800" lvl="3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4pPr>
            <a:lvl5pPr marL="2286000" lvl="4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5pPr>
            <a:lvl6pPr marL="2743200" lvl="5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6pPr>
            <a:lvl7pPr marL="3200400" lvl="6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7pPr>
            <a:lvl8pPr marL="3657600" lvl="7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8pPr>
            <a:lvl9pPr marL="4114800" lvl="8" indent="-2286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625"/>
              <a:buNone/>
              <a:defRPr sz="625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392906" y="486836"/>
            <a:ext cx="4929188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-43392" y="2870465"/>
            <a:ext cx="5801784" cy="4929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831387" y="3745244"/>
            <a:ext cx="7749117" cy="1232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-1668925" y="2548666"/>
            <a:ext cx="7749117" cy="3625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92906" y="486836"/>
            <a:ext cx="4929188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0"/>
              <a:buFont typeface="Calibri"/>
              <a:buNone/>
              <a:defRPr sz="2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92906" y="2434167"/>
            <a:ext cx="4929188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39725" algn="l" rtl="0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  <a:defRPr sz="1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23850" algn="l" rtl="0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7975" algn="l" rtl="0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250"/>
              <a:buFont typeface="Arial"/>
              <a:buChar char="•"/>
              <a:defRPr sz="12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0037" algn="l" rtl="0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0037" algn="l" rtl="0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00037" algn="l" rtl="0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00037" algn="l" rtl="0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00037" algn="l" rtl="0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00037" algn="l" rtl="0">
              <a:lnSpc>
                <a:spcPct val="90000"/>
              </a:lnSpc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392906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1893094" y="8475136"/>
            <a:ext cx="1928813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4036219" y="8475136"/>
            <a:ext cx="12858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/>
        </p:nvSpPr>
        <p:spPr>
          <a:xfrm>
            <a:off x="131027" y="1155947"/>
            <a:ext cx="544575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TÍTULO: RECOMENDAMOS CAIXA ALTA E FONTE ARIAL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TAMANHO 12, CENTRALIZADO, NEGRITO.</a:t>
            </a:r>
            <a:endParaRPr dirty="0"/>
          </a:p>
        </p:txBody>
      </p:sp>
      <p:cxnSp>
        <p:nvCxnSpPr>
          <p:cNvPr id="85" name="Google Shape;85;p13"/>
          <p:cNvCxnSpPr/>
          <p:nvPr/>
        </p:nvCxnSpPr>
        <p:spPr>
          <a:xfrm>
            <a:off x="122838" y="1632622"/>
            <a:ext cx="5284046" cy="0"/>
          </a:xfrm>
          <a:prstGeom prst="straightConnector1">
            <a:avLst/>
          </a:prstGeom>
          <a:noFill/>
          <a:ln w="19050" cap="flat" cmpd="sng">
            <a:solidFill>
              <a:srgbClr val="2F3F47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6" name="Google Shape;86;p13"/>
          <p:cNvSpPr txBox="1"/>
          <p:nvPr/>
        </p:nvSpPr>
        <p:spPr>
          <a:xfrm>
            <a:off x="174592" y="1720731"/>
            <a:ext cx="5358619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Autores: </a:t>
            </a:r>
            <a:r>
              <a:rPr lang="pt-BR" sz="9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Relator do trabalho sublinhado¹</a:t>
            </a:r>
            <a:r>
              <a:rPr lang="pt-BR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co-autores²  </a:t>
            </a:r>
            <a:r>
              <a:rPr lang="pt-BR" sz="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Orientador: </a:t>
            </a:r>
            <a:r>
              <a:rPr lang="pt-BR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Nome do orientador³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1-3 Nome da Instituição de Ensino Superior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E-mail para contato em itálico</a:t>
            </a:r>
            <a:endParaRPr/>
          </a:p>
        </p:txBody>
      </p:sp>
      <p:cxnSp>
        <p:nvCxnSpPr>
          <p:cNvPr id="87" name="Google Shape;87;p13"/>
          <p:cNvCxnSpPr/>
          <p:nvPr/>
        </p:nvCxnSpPr>
        <p:spPr>
          <a:xfrm>
            <a:off x="2853902" y="2623202"/>
            <a:ext cx="0" cy="5377798"/>
          </a:xfrm>
          <a:prstGeom prst="straightConnector1">
            <a:avLst/>
          </a:prstGeom>
          <a:noFill/>
          <a:ln w="19050" cap="flat" cmpd="sng">
            <a:solidFill>
              <a:srgbClr val="2F3F47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8" name="Google Shape;88;p13"/>
          <p:cNvSpPr txBox="1"/>
          <p:nvPr/>
        </p:nvSpPr>
        <p:spPr>
          <a:xfrm>
            <a:off x="166388" y="2632087"/>
            <a:ext cx="1080857" cy="230832"/>
          </a:xfrm>
          <a:prstGeom prst="rect">
            <a:avLst/>
          </a:prstGeom>
          <a:solidFill>
            <a:srgbClr val="2611A7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INTRODUÇÃO</a:t>
            </a:r>
            <a:endParaRPr sz="1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163314" y="4083823"/>
            <a:ext cx="1246612" cy="230832"/>
          </a:xfrm>
          <a:prstGeom prst="rect">
            <a:avLst/>
          </a:prstGeom>
          <a:solidFill>
            <a:srgbClr val="2611A7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MÉTODO</a:t>
            </a:r>
            <a:endParaRPr dirty="0"/>
          </a:p>
        </p:txBody>
      </p:sp>
      <p:sp>
        <p:nvSpPr>
          <p:cNvPr id="90" name="Google Shape;90;p13"/>
          <p:cNvSpPr txBox="1"/>
          <p:nvPr/>
        </p:nvSpPr>
        <p:spPr>
          <a:xfrm>
            <a:off x="163313" y="5707731"/>
            <a:ext cx="2168289" cy="230832"/>
          </a:xfrm>
          <a:prstGeom prst="rect">
            <a:avLst/>
          </a:prstGeom>
          <a:solidFill>
            <a:srgbClr val="2611A7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DESCRIÇÃO DO CASO</a:t>
            </a:r>
            <a:endParaRPr dirty="0"/>
          </a:p>
        </p:txBody>
      </p:sp>
      <p:sp>
        <p:nvSpPr>
          <p:cNvPr id="91" name="Google Shape;91;p13"/>
          <p:cNvSpPr txBox="1"/>
          <p:nvPr/>
        </p:nvSpPr>
        <p:spPr>
          <a:xfrm>
            <a:off x="3031189" y="2632087"/>
            <a:ext cx="1371602" cy="230792"/>
          </a:xfrm>
          <a:prstGeom prst="rect">
            <a:avLst/>
          </a:prstGeom>
          <a:solidFill>
            <a:srgbClr val="2611A7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dirty="0">
                <a:solidFill>
                  <a:schemeClr val="lt1"/>
                </a:solidFill>
              </a:rPr>
              <a:t>DISCUSSÃO</a:t>
            </a:r>
            <a:endParaRPr dirty="0"/>
          </a:p>
        </p:txBody>
      </p:sp>
      <p:sp>
        <p:nvSpPr>
          <p:cNvPr id="92" name="Google Shape;92;p13"/>
          <p:cNvSpPr txBox="1"/>
          <p:nvPr/>
        </p:nvSpPr>
        <p:spPr>
          <a:xfrm>
            <a:off x="3029497" y="7867818"/>
            <a:ext cx="908250" cy="200055"/>
          </a:xfrm>
          <a:prstGeom prst="rect">
            <a:avLst/>
          </a:prstGeom>
          <a:solidFill>
            <a:srgbClr val="2611A7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REFERÊNCIAS</a:t>
            </a:r>
            <a:endParaRPr sz="293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64991" y="2888460"/>
            <a:ext cx="270925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Insira aqui o texto da sua introdução.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Recomendamos a fonte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tamanho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09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Você pode usar fotos (não esqueça de referenciá-las). </a:t>
            </a:r>
            <a:endParaRPr dirty="0"/>
          </a:p>
        </p:txBody>
      </p:sp>
      <p:sp>
        <p:nvSpPr>
          <p:cNvPr id="94" name="Google Shape;94;p13"/>
          <p:cNvSpPr txBox="1"/>
          <p:nvPr/>
        </p:nvSpPr>
        <p:spPr>
          <a:xfrm>
            <a:off x="64991" y="4344757"/>
            <a:ext cx="2553767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Insira aqui o texto com do seu método.</a:t>
            </a:r>
          </a:p>
          <a:p>
            <a:pPr algn="just"/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Recomendamos a fonte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tamanho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09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lang="pt-BR" sz="900"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95;p13"/>
          <p:cNvSpPr txBox="1"/>
          <p:nvPr/>
        </p:nvSpPr>
        <p:spPr>
          <a:xfrm>
            <a:off x="64991" y="6044693"/>
            <a:ext cx="261834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Insira aqui o texto descrevendo o caso.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Recomendamos a fonte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tamanho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09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Você pode usar fotos (não esqueça de referenciá-las) </a:t>
            </a:r>
          </a:p>
        </p:txBody>
      </p:sp>
      <p:sp>
        <p:nvSpPr>
          <p:cNvPr id="96" name="Google Shape;96;p13"/>
          <p:cNvSpPr txBox="1"/>
          <p:nvPr/>
        </p:nvSpPr>
        <p:spPr>
          <a:xfrm>
            <a:off x="2928483" y="2888459"/>
            <a:ext cx="255376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Insira aqui o texto com </a:t>
            </a:r>
            <a:r>
              <a:rPr lang="pt-BR" sz="900" dirty="0">
                <a:solidFill>
                  <a:schemeClr val="dk1"/>
                </a:solidFill>
              </a:rPr>
              <a:t>a discussão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Recomendamos a fonte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tamanho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09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Você pode usar fotos (não esqueça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referenciá-las). </a:t>
            </a:r>
            <a:endParaRPr dirty="0"/>
          </a:p>
        </p:txBody>
      </p:sp>
      <p:sp>
        <p:nvSpPr>
          <p:cNvPr id="97" name="Google Shape;97;p13"/>
          <p:cNvSpPr txBox="1"/>
          <p:nvPr/>
        </p:nvSpPr>
        <p:spPr>
          <a:xfrm>
            <a:off x="2950747" y="8067873"/>
            <a:ext cx="2509242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Insira aqui as referências do seu estudo nas normas da ABNT. Lembrando que: você pode encontrar direcionamentos a respeito das referências na aba de trabalhos no nosso site. 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Recomendamos a fonte Arial tamanho 5.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Você pode usar fotos (não esqueça de referenciá-las). </a:t>
            </a:r>
            <a:endParaRPr dirty="0"/>
          </a:p>
        </p:txBody>
      </p:sp>
      <p:sp>
        <p:nvSpPr>
          <p:cNvPr id="98" name="Google Shape;98;p13"/>
          <p:cNvSpPr txBox="1"/>
          <p:nvPr/>
        </p:nvSpPr>
        <p:spPr>
          <a:xfrm>
            <a:off x="3660055" y="182093"/>
            <a:ext cx="148547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 dirty="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ESPAÇO PARA INDENTIFICAÇÃO </a:t>
            </a:r>
            <a:endParaRPr dirty="0"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 dirty="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DE LIGAS, IES, NÚCLEOS, ETC...</a:t>
            </a:r>
            <a:endParaRPr dirty="0"/>
          </a:p>
        </p:txBody>
      </p:sp>
      <p:cxnSp>
        <p:nvCxnSpPr>
          <p:cNvPr id="99" name="Google Shape;99;p13"/>
          <p:cNvCxnSpPr/>
          <p:nvPr/>
        </p:nvCxnSpPr>
        <p:spPr>
          <a:xfrm>
            <a:off x="131027" y="2328222"/>
            <a:ext cx="5284046" cy="0"/>
          </a:xfrm>
          <a:prstGeom prst="straightConnector1">
            <a:avLst/>
          </a:prstGeom>
          <a:noFill/>
          <a:ln w="19050" cap="flat" cmpd="sng">
            <a:solidFill>
              <a:srgbClr val="2F3F47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0" name="Google Shape;100;p13"/>
          <p:cNvSpPr txBox="1"/>
          <p:nvPr/>
        </p:nvSpPr>
        <p:spPr>
          <a:xfrm>
            <a:off x="3031189" y="5455645"/>
            <a:ext cx="1813116" cy="230832"/>
          </a:xfrm>
          <a:prstGeom prst="rect">
            <a:avLst/>
          </a:prstGeom>
          <a:solidFill>
            <a:srgbClr val="2611A7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CONSIDERAÇÕES FINAIS</a:t>
            </a:r>
            <a:endParaRPr dirty="0"/>
          </a:p>
        </p:txBody>
      </p:sp>
      <p:sp>
        <p:nvSpPr>
          <p:cNvPr id="101" name="Google Shape;101;p13"/>
          <p:cNvSpPr txBox="1"/>
          <p:nvPr/>
        </p:nvSpPr>
        <p:spPr>
          <a:xfrm>
            <a:off x="2931767" y="5742441"/>
            <a:ext cx="2389534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Insira aqui o texto </a:t>
            </a:r>
            <a:r>
              <a:rPr lang="pt-BR" sz="900" dirty="0">
                <a:solidFill>
                  <a:schemeClr val="dk1"/>
                </a:solidFill>
              </a:rPr>
              <a:t>com as considerações finais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lang="pt-BR"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Recomendamos a fonte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tamanho </a:t>
            </a:r>
            <a:r>
              <a:rPr lang="pt-B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09</a:t>
            </a: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lang="pt-BR"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Você pode usar fotos (não esqueça de referenciá-las). 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3"/>
          <p:cNvSpPr txBox="1"/>
          <p:nvPr/>
        </p:nvSpPr>
        <p:spPr>
          <a:xfrm>
            <a:off x="148250" y="1415260"/>
            <a:ext cx="2645221" cy="1061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dirty="0">
                <a:solidFill>
                  <a:schemeClr val="dk1"/>
                </a:solidFill>
              </a:rPr>
              <a:t>OBS 1</a:t>
            </a:r>
            <a:r>
              <a:rPr lang="pt-BR" sz="900" dirty="0">
                <a:solidFill>
                  <a:schemeClr val="dk1"/>
                </a:solidFill>
              </a:rPr>
              <a:t>: É permitida a movimentação do escopo do resumo (introdução, objetivos, material e método, resultados e conclusão) sem que a ondem seja alterada.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t-BR" sz="900" dirty="0">
              <a:solidFill>
                <a:schemeClr val="dk1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dirty="0">
                <a:solidFill>
                  <a:schemeClr val="dk1"/>
                </a:solidFill>
              </a:rPr>
              <a:t>Veja o seguinte exemplo para melhor entendimento:</a:t>
            </a:r>
          </a:p>
        </p:txBody>
      </p:sp>
      <p:sp>
        <p:nvSpPr>
          <p:cNvPr id="98" name="Google Shape;98;p13"/>
          <p:cNvSpPr txBox="1"/>
          <p:nvPr/>
        </p:nvSpPr>
        <p:spPr>
          <a:xfrm>
            <a:off x="3902927" y="180390"/>
            <a:ext cx="148547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ESPAÇO PARA INDENTIFICAÇÃO 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i="0" u="none" strike="noStrike" cap="non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DE LIGAS, IES, NÚCLEOS, ETC...</a:t>
            </a:r>
            <a:endParaRPr/>
          </a:p>
        </p:txBody>
      </p:sp>
      <p:sp>
        <p:nvSpPr>
          <p:cNvPr id="6" name="Google Shape;93;p13">
            <a:extLst>
              <a:ext uri="{FF2B5EF4-FFF2-40B4-BE49-F238E27FC236}">
                <a16:creationId xmlns:a16="http://schemas.microsoft.com/office/drawing/2014/main" xmlns="" id="{9529EB02-884B-5495-A358-58B26AC9911B}"/>
              </a:ext>
            </a:extLst>
          </p:cNvPr>
          <p:cNvSpPr txBox="1"/>
          <p:nvPr/>
        </p:nvSpPr>
        <p:spPr>
          <a:xfrm>
            <a:off x="204743" y="6892420"/>
            <a:ext cx="2649159" cy="161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dirty="0">
                <a:solidFill>
                  <a:schemeClr val="dk1"/>
                </a:solidFill>
              </a:rPr>
              <a:t>No exemplo usado, houve uma movimentação de “MATERIAL E MÉTODO” e “RESULTADOS”. Portanto, o participante pode fazer alterações, conquanto que respeite a ordem estabelecida.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t-BR" sz="900" dirty="0">
              <a:solidFill>
                <a:schemeClr val="dk1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dirty="0">
                <a:solidFill>
                  <a:schemeClr val="dk1"/>
                </a:solidFill>
              </a:rPr>
              <a:t>Outra dúvida que pode surgir: “É preciso preencher todo o espaço dado?”, a resposta: não, não é necessário preencher todo o espaço. Porém, aconselhamos o participante a usar, de maneira produtiva, o espaço para expor, de forma argumentativa, a ideia do seu trabalho. </a:t>
            </a:r>
          </a:p>
        </p:txBody>
      </p:sp>
      <p:sp>
        <p:nvSpPr>
          <p:cNvPr id="7" name="Google Shape;93;p13">
            <a:extLst>
              <a:ext uri="{FF2B5EF4-FFF2-40B4-BE49-F238E27FC236}">
                <a16:creationId xmlns:a16="http://schemas.microsoft.com/office/drawing/2014/main" xmlns="" id="{5CD67C1B-16CF-EF4C-3A8A-D65A7E7AC774}"/>
              </a:ext>
            </a:extLst>
          </p:cNvPr>
          <p:cNvSpPr txBox="1"/>
          <p:nvPr/>
        </p:nvSpPr>
        <p:spPr>
          <a:xfrm>
            <a:off x="2914334" y="1415260"/>
            <a:ext cx="2652416" cy="133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dirty="0">
                <a:solidFill>
                  <a:schemeClr val="dk1"/>
                </a:solidFill>
              </a:rPr>
              <a:t>A aparência, incluindo uso de gráficos e imagens também serão consideradas pelo avaliador do trabalho no momento da apresentação.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t-BR" sz="900" dirty="0">
              <a:solidFill>
                <a:schemeClr val="dk1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t-BR" sz="900" dirty="0">
              <a:solidFill>
                <a:schemeClr val="dk1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dirty="0">
                <a:solidFill>
                  <a:schemeClr val="dk1"/>
                </a:solidFill>
              </a:rPr>
              <a:t>OBS 2</a:t>
            </a:r>
            <a:r>
              <a:rPr lang="pt-BR" sz="900" dirty="0">
                <a:solidFill>
                  <a:schemeClr val="dk1"/>
                </a:solidFill>
              </a:rPr>
              <a:t>: Terminada a leitura desta página ela deve ser </a:t>
            </a:r>
            <a:r>
              <a:rPr lang="pt-BR" sz="900" b="1" dirty="0">
                <a:solidFill>
                  <a:schemeClr val="dk1"/>
                </a:solidFill>
              </a:rPr>
              <a:t>APAGADA</a:t>
            </a:r>
            <a:r>
              <a:rPr lang="pt-BR" sz="900" dirty="0">
                <a:solidFill>
                  <a:schemeClr val="dk1"/>
                </a:solidFill>
              </a:rPr>
              <a:t>. Esta página não deve estar presente na sua apresentação.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B8219382-9BA4-7999-F216-502DA0834C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279" y="2599040"/>
            <a:ext cx="2581192" cy="4171389"/>
          </a:xfrm>
          <a:prstGeom prst="rect">
            <a:avLst/>
          </a:prstGeom>
        </p:spPr>
      </p:pic>
      <p:cxnSp>
        <p:nvCxnSpPr>
          <p:cNvPr id="10" name="Google Shape;87;p13">
            <a:extLst>
              <a:ext uri="{FF2B5EF4-FFF2-40B4-BE49-F238E27FC236}">
                <a16:creationId xmlns:a16="http://schemas.microsoft.com/office/drawing/2014/main" xmlns="" id="{E4C594B0-1CFC-90D6-7326-5B01A825BDAA}"/>
              </a:ext>
            </a:extLst>
          </p:cNvPr>
          <p:cNvCxnSpPr>
            <a:cxnSpLocks/>
          </p:cNvCxnSpPr>
          <p:nvPr/>
        </p:nvCxnSpPr>
        <p:spPr>
          <a:xfrm>
            <a:off x="2853902" y="1415260"/>
            <a:ext cx="0" cy="7092947"/>
          </a:xfrm>
          <a:prstGeom prst="straightConnector1">
            <a:avLst/>
          </a:prstGeom>
          <a:noFill/>
          <a:ln w="19050" cap="flat" cmpd="sng">
            <a:solidFill>
              <a:srgbClr val="2F3F47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544513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410</TotalTime>
  <Words>408</Words>
  <Application>Microsoft Office PowerPoint</Application>
  <PresentationFormat>Apresentação na tela (16:10)</PresentationFormat>
  <Paragraphs>43</Paragraphs>
  <Slides>2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3" baseType="lpstr">
      <vt:lpstr>Tema do Office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Alberto</dc:creator>
  <cp:lastModifiedBy>M&amp;M SERVIDO</cp:lastModifiedBy>
  <cp:revision>28</cp:revision>
  <dcterms:modified xsi:type="dcterms:W3CDTF">2026-10-21T12:06:39Z</dcterms:modified>
</cp:coreProperties>
</file>